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76" r:id="rId2"/>
    <p:sldId id="259" r:id="rId3"/>
    <p:sldId id="277" r:id="rId4"/>
    <p:sldId id="258" r:id="rId5"/>
    <p:sldId id="257" r:id="rId6"/>
    <p:sldId id="275" r:id="rId7"/>
    <p:sldId id="260" r:id="rId8"/>
    <p:sldId id="261" r:id="rId9"/>
    <p:sldId id="262" r:id="rId10"/>
    <p:sldId id="263" r:id="rId11"/>
    <p:sldId id="264" r:id="rId12"/>
    <p:sldId id="265" r:id="rId13"/>
    <p:sldId id="274" r:id="rId14"/>
    <p:sldId id="266" r:id="rId15"/>
    <p:sldId id="267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44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6B8BAD-6F34-4185-8093-EC4314EA6575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D91EA8-01BD-457E-850B-0BFED1CE180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286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91EA8-01BD-457E-850B-0BFED1CE1805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652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D91EA8-01BD-457E-850B-0BFED1CE1805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61000">
              <a:srgbClr val="733E96"/>
            </a:gs>
            <a:gs pos="0">
              <a:srgbClr val="7030A0"/>
            </a:gs>
            <a:gs pos="31000">
              <a:schemeClr val="accent3"/>
            </a:gs>
            <a:gs pos="94000">
              <a:schemeClr val="bg2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07B81284-94EC-4967-9F5C-F06E774FEBE2}" type="datetimeFigureOut">
              <a:rPr lang="en-US" smtClean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3111994-CBA7-4952-8316-7F325160253A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>
                <a:solidFill>
                  <a:srgbClr val="7030A0"/>
                </a:solidFill>
              </a:rPr>
              <a:t>Lotter</a:t>
            </a:r>
            <a:r>
              <a:rPr lang="en-US" i="1" dirty="0" err="1">
                <a:solidFill>
                  <a:schemeClr val="accent3"/>
                </a:solidFill>
              </a:rPr>
              <a:t>ease</a:t>
            </a:r>
            <a:r>
              <a:rPr lang="en-US" i="1" dirty="0">
                <a:solidFill>
                  <a:schemeClr val="accent3"/>
                </a:solidFill>
              </a:rPr>
              <a:t> </a:t>
            </a:r>
            <a:r>
              <a:rPr lang="en-US" i="1" dirty="0">
                <a:solidFill>
                  <a:srgbClr val="7030A0"/>
                </a:solidFill>
              </a:rPr>
              <a:t>Parent manual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PLEASE don’t use “Slide Show” for this PowerPoint, it cuts off the slides</a:t>
            </a:r>
          </a:p>
        </p:txBody>
      </p:sp>
    </p:spTree>
    <p:extLst>
      <p:ext uri="{BB962C8B-B14F-4D97-AF65-F5344CB8AC3E}">
        <p14:creationId xmlns:p14="http://schemas.microsoft.com/office/powerpoint/2010/main" val="3521620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7315200" y="2667000"/>
            <a:ext cx="7620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7696200" y="38862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Choose school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</p:spTree>
    <p:extLst>
      <p:ext uri="{BB962C8B-B14F-4D97-AF65-F5344CB8AC3E}">
        <p14:creationId xmlns:p14="http://schemas.microsoft.com/office/powerpoint/2010/main" val="28961847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086600" y="3276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Choose lottery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6858000" y="2133600"/>
            <a:ext cx="381000" cy="1143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</p:spTree>
    <p:extLst>
      <p:ext uri="{BB962C8B-B14F-4D97-AF65-F5344CB8AC3E}">
        <p14:creationId xmlns:p14="http://schemas.microsoft.com/office/powerpoint/2010/main" val="4029541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24800" y="1796985"/>
            <a:ext cx="3200400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Congrats! You have now entered your child in the lottery!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257800" y="4267200"/>
            <a:ext cx="2286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also enter your child in several lotteries at different schools by clicking this.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3886200" y="2438400"/>
            <a:ext cx="2438400" cy="19233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8229600" y="44958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this to see options for your child’s account.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9334500" y="3276600"/>
            <a:ext cx="30099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9600" y="4684931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 you have two children applying? Click this!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990600" y="3048000"/>
            <a:ext cx="304800" cy="1447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</p:spTree>
    <p:extLst>
      <p:ext uri="{BB962C8B-B14F-4D97-AF65-F5344CB8AC3E}">
        <p14:creationId xmlns:p14="http://schemas.microsoft.com/office/powerpoint/2010/main" val="2115608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186110" cy="5144536"/>
          </a:xfrm>
        </p:spPr>
        <p:txBody>
          <a:bodyPr anchor="ctr">
            <a:normAutofit/>
          </a:bodyPr>
          <a:lstStyle/>
          <a:p>
            <a:r>
              <a:rPr lang="en-US" sz="6000" dirty="0"/>
              <a:t>How to log in to an existing account</a:t>
            </a:r>
          </a:p>
        </p:txBody>
      </p:sp>
    </p:spTree>
    <p:extLst>
      <p:ext uri="{BB962C8B-B14F-4D97-AF65-F5344CB8AC3E}">
        <p14:creationId xmlns:p14="http://schemas.microsoft.com/office/powerpoint/2010/main" val="477742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 flipH="1" flipV="1">
            <a:off x="1447800" y="2590800"/>
            <a:ext cx="533400" cy="1371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00200" y="39624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here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Log in to an existing account </a:t>
            </a:r>
          </a:p>
        </p:txBody>
      </p:sp>
    </p:spTree>
    <p:extLst>
      <p:ext uri="{BB962C8B-B14F-4D97-AF65-F5344CB8AC3E}">
        <p14:creationId xmlns:p14="http://schemas.microsoft.com/office/powerpoint/2010/main" val="31041186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105400" y="3657600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LOG IN OF COURSE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Log in to an existing account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4026932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Forgot password?</a:t>
            </a:r>
          </a:p>
          <a:p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1143000" y="3124200"/>
            <a:ext cx="228600" cy="9027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221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71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Log in to an existing account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410200" y="3694471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are now logged into your account!</a:t>
            </a:r>
          </a:p>
        </p:txBody>
      </p:sp>
    </p:spTree>
    <p:extLst>
      <p:ext uri="{BB962C8B-B14F-4D97-AF65-F5344CB8AC3E}">
        <p14:creationId xmlns:p14="http://schemas.microsoft.com/office/powerpoint/2010/main" val="751137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Table Of Contents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to view the applicant list</a:t>
            </a:r>
          </a:p>
          <a:p>
            <a:r>
              <a:rPr lang="en-US" dirty="0"/>
              <a:t>How to register a new account</a:t>
            </a:r>
          </a:p>
          <a:p>
            <a:r>
              <a:rPr lang="en-US" dirty="0"/>
              <a:t>How to log in to an existing account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79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382536"/>
          </a:xfrm>
        </p:spPr>
        <p:txBody>
          <a:bodyPr anchor="ctr">
            <a:noAutofit/>
          </a:bodyPr>
          <a:lstStyle/>
          <a:p>
            <a:r>
              <a:rPr lang="en-US" sz="6600" dirty="0"/>
              <a:t>How to view Applicant List</a:t>
            </a:r>
          </a:p>
        </p:txBody>
      </p:sp>
    </p:spTree>
    <p:extLst>
      <p:ext uri="{BB962C8B-B14F-4D97-AF65-F5344CB8AC3E}">
        <p14:creationId xmlns:p14="http://schemas.microsoft.com/office/powerpoint/2010/main" val="1544679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view the applicant list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7239000" y="2209800"/>
            <a:ext cx="1371599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610599" y="3004999"/>
            <a:ext cx="2286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Pick lottery name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3004999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(You are now in “Applicants List”)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76600" y="3374331"/>
            <a:ext cx="3581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will arrive at this page when you click the link on your school website</a:t>
            </a:r>
          </a:p>
        </p:txBody>
      </p:sp>
    </p:spTree>
    <p:extLst>
      <p:ext uri="{BB962C8B-B14F-4D97-AF65-F5344CB8AC3E}">
        <p14:creationId xmlns:p14="http://schemas.microsoft.com/office/powerpoint/2010/main" val="3448516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8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view the applicant list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" y="3048000"/>
            <a:ext cx="1676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Now you can view the applicant list.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400" y="4114800"/>
            <a:ext cx="1676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*Hint*</a:t>
            </a:r>
          </a:p>
          <a:p>
            <a:r>
              <a:rPr lang="en-US" dirty="0"/>
              <a:t>You can press Ctrl-F to search for your child!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6981" y="5562600"/>
            <a:ext cx="16518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You can also log in to view your child's application.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2B7264D-6E3D-4006-BADB-98D5C0928D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4525"/>
          <a:stretch/>
        </p:blipFill>
        <p:spPr>
          <a:xfrm>
            <a:off x="2020341" y="2170664"/>
            <a:ext cx="10879148" cy="4915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537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33710" cy="4992136"/>
          </a:xfrm>
        </p:spPr>
        <p:txBody>
          <a:bodyPr anchor="ctr">
            <a:normAutofit/>
          </a:bodyPr>
          <a:lstStyle/>
          <a:p>
            <a:r>
              <a:rPr lang="en-US" sz="6600" dirty="0"/>
              <a:t>How to register a new account</a:t>
            </a:r>
          </a:p>
        </p:txBody>
      </p:sp>
    </p:spTree>
    <p:extLst>
      <p:ext uri="{BB962C8B-B14F-4D97-AF65-F5344CB8AC3E}">
        <p14:creationId xmlns:p14="http://schemas.microsoft.com/office/powerpoint/2010/main" val="15375122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 flipV="1">
            <a:off x="1524000" y="2209800"/>
            <a:ext cx="5334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790700" y="3657600"/>
            <a:ext cx="2400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Click on “Registration” </a:t>
            </a:r>
          </a:p>
        </p:txBody>
      </p:sp>
    </p:spTree>
    <p:extLst>
      <p:ext uri="{BB962C8B-B14F-4D97-AF65-F5344CB8AC3E}">
        <p14:creationId xmlns:p14="http://schemas.microsoft.com/office/powerpoint/2010/main" val="1788092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9525000" y="1981200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(Fill it out) its </a:t>
            </a:r>
            <a:r>
              <a:rPr lang="en-US" b="1" i="1" u="sng" dirty="0">
                <a:solidFill>
                  <a:schemeClr val="accent6">
                    <a:lumMod val="75000"/>
                  </a:schemeClr>
                </a:solidFill>
              </a:rPr>
              <a:t>YOUR </a:t>
            </a:r>
            <a:r>
              <a:rPr lang="en-US" dirty="0">
                <a:solidFill>
                  <a:srgbClr val="7030A0"/>
                </a:solidFill>
              </a:rPr>
              <a:t>information not your child's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B3BD2F-AD84-41A6-A293-443E1D6450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1129" y="1430982"/>
            <a:ext cx="7357671" cy="5664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14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1115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0592516" y="25908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(Your last name is already there)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550334" y="4729811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7030A0"/>
                </a:solidFill>
              </a:rPr>
              <a:t>Fill out </a:t>
            </a:r>
            <a:r>
              <a:rPr lang="en-US" b="1" i="1" u="sng" dirty="0">
                <a:solidFill>
                  <a:schemeClr val="accent6">
                    <a:lumMod val="75000"/>
                  </a:schemeClr>
                </a:solidFill>
              </a:rPr>
              <a:t>CHILD’S</a:t>
            </a:r>
            <a:r>
              <a:rPr lang="en-US" dirty="0"/>
              <a:t> </a:t>
            </a:r>
            <a:r>
              <a:rPr lang="en-US" dirty="0">
                <a:solidFill>
                  <a:srgbClr val="7030A0"/>
                </a:solidFill>
              </a:rPr>
              <a:t>info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62374" y="152400"/>
            <a:ext cx="4848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>
                <a:solidFill>
                  <a:srgbClr val="7030A0"/>
                </a:solidFill>
              </a:rPr>
              <a:t>How to register a new account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1C0EAD2-797D-471D-B35B-62181D99A1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5498" y="1478607"/>
            <a:ext cx="8306520" cy="3169593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H="1" flipV="1">
            <a:off x="9144000" y="3775501"/>
            <a:ext cx="990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8953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84</TotalTime>
  <Words>291</Words>
  <Application>Microsoft Office PowerPoint</Application>
  <PresentationFormat>On-screen Show (4:3)</PresentationFormat>
  <Paragraphs>43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Lotterease Parent manual</vt:lpstr>
      <vt:lpstr>Table Of Contents</vt:lpstr>
      <vt:lpstr>How to view Applicant List</vt:lpstr>
      <vt:lpstr>PowerPoint Presentation</vt:lpstr>
      <vt:lpstr>PowerPoint Presentation</vt:lpstr>
      <vt:lpstr>How to register a new account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to log in to an existing account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Lotterease Parent Manual</dc:title>
  <dc:creator>Laura</dc:creator>
  <cp:lastModifiedBy>Meghan E LeBlanc</cp:lastModifiedBy>
  <cp:revision>11</cp:revision>
  <dcterms:created xsi:type="dcterms:W3CDTF">2014-01-26T00:31:39Z</dcterms:created>
  <dcterms:modified xsi:type="dcterms:W3CDTF">2019-10-31T17:06:16Z</dcterms:modified>
</cp:coreProperties>
</file>